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handoutMasterIdLst>
    <p:handoutMasterId r:id="rId10"/>
  </p:handoutMasterIdLst>
  <p:sldIdLst>
    <p:sldId id="305" r:id="rId2"/>
    <p:sldId id="306" r:id="rId3"/>
    <p:sldId id="307" r:id="rId4"/>
    <p:sldId id="308" r:id="rId5"/>
    <p:sldId id="311" r:id="rId6"/>
    <p:sldId id="309" r:id="rId7"/>
    <p:sldId id="310" r:id="rId8"/>
  </p:sldIdLst>
  <p:sldSz cx="9144000" cy="6858000" type="screen4x3"/>
  <p:notesSz cx="6799263" cy="9929813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271" autoAdjust="0"/>
    <p:restoredTop sz="90929"/>
  </p:normalViewPr>
  <p:slideViewPr>
    <p:cSldViewPr>
      <p:cViewPr varScale="1">
        <p:scale>
          <a:sx n="77" d="100"/>
          <a:sy n="77" d="100"/>
        </p:scale>
        <p:origin x="-54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2705" y="1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33719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2705" y="9433719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F806D370-A954-401C-9D72-6443F78B9244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079376405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1121" y="1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3277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5988" y="744538"/>
            <a:ext cx="4967287" cy="37242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27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611" y="4716859"/>
            <a:ext cx="5440044" cy="44680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327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32134"/>
            <a:ext cx="2946559" cy="496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327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121" y="9432134"/>
            <a:ext cx="2946559" cy="496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42E6279B-B219-4915-9EB6-0D19CBC3DC9E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1598019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2098EB14-192E-4FAC-8A50-1F09D228FD2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4144873-E274-4898-883B-59964CFD786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56F49-25F7-4861-BDC0-9FA167A56FB3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20836E0-B570-45ED-8DFC-19E462329E3B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C4FCB58-4ADD-42B5-9224-F7EDDF535F61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E19B7A8-DEF8-433B-9A17-98522F40675B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1192D9-6C32-466C-A4D1-BAFA8FB2D47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0FD35AD-DF3F-414C-978C-73A71018A64F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6A7F1D9-8947-43B4-91E5-6E915A084B3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95C3437-3489-4E4F-ACC3-121AC72CB3A8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085B9135-E22D-41F8-957B-ED3D2EBDE92E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 dirty="0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 dirty="0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dirty="0" smtClean="0"/>
              <a:t>Click to edit Master text styles</a:t>
            </a:r>
          </a:p>
          <a:p>
            <a:pPr lvl="1" eaLnBrk="1" latinLnBrk="0" hangingPunct="1"/>
            <a:r>
              <a:rPr kumimoji="0" lang="en-US" dirty="0" smtClean="0"/>
              <a:t>Second level</a:t>
            </a:r>
          </a:p>
          <a:p>
            <a:pPr lvl="2" eaLnBrk="1" latinLnBrk="0" hangingPunct="1"/>
            <a:r>
              <a:rPr kumimoji="0" lang="en-US" dirty="0" smtClean="0"/>
              <a:t>Third level</a:t>
            </a:r>
          </a:p>
          <a:p>
            <a:pPr lvl="3" eaLnBrk="1" latinLnBrk="0" hangingPunct="1"/>
            <a:r>
              <a:rPr kumimoji="0" lang="en-US" dirty="0" smtClean="0"/>
              <a:t>Fourth level</a:t>
            </a:r>
          </a:p>
          <a:p>
            <a:pPr lvl="4" eaLnBrk="1" latinLnBrk="0" hangingPunct="1"/>
            <a:r>
              <a:rPr kumimoji="0" lang="en-US" dirty="0" smtClean="0"/>
              <a:t>Fifth level</a:t>
            </a:r>
            <a:endParaRPr kumimoji="0" lang="en-US" dirty="0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AU" dirty="0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r>
              <a:rPr lang="en-AU" dirty="0" err="1" smtClean="0"/>
              <a:t>problemsolving</a:t>
            </a:r>
            <a:endParaRPr lang="en-AU" dirty="0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E0D74D76-8823-4583-AA28-36916BAF205B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hf sldNum="0" hdr="0" dt="0"/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352928" cy="5760640"/>
          </a:xfrm>
        </p:spPr>
        <p:txBody>
          <a:bodyPr>
            <a:normAutofit lnSpcReduction="100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b="1" dirty="0" smtClean="0"/>
              <a:t>Revision question: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What is the problem-solving methodology?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A method of solving problems that aims to achieves the most effective solution in the most efficient manner.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The steps are </a:t>
            </a:r>
            <a:r>
              <a:rPr lang="en-US" sz="3600" b="1" dirty="0" smtClean="0"/>
              <a:t>analysis, design, develop &amp; evaluate.</a:t>
            </a:r>
            <a:endParaRPr lang="en-US" sz="3600" dirty="0" smtClean="0"/>
          </a:p>
          <a:p>
            <a:pPr marL="0" indent="0">
              <a:spcAft>
                <a:spcPts val="1200"/>
              </a:spcAft>
              <a:buNone/>
            </a:pPr>
            <a:endParaRPr lang="en-US" sz="3600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Developing the MMOS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67271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352928" cy="5760640"/>
          </a:xfrm>
        </p:spPr>
        <p:txBody>
          <a:bodyPr>
            <a:normAutofit lnSpcReduction="100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b="1" dirty="0" smtClean="0"/>
              <a:t>Analysis:</a:t>
            </a:r>
            <a:r>
              <a:rPr lang="en-US" sz="3600" dirty="0" smtClean="0"/>
              <a:t> you should have completed this task when you outlined the requirements, constraints &amp; scope of the solution.</a:t>
            </a:r>
            <a:endParaRPr lang="en-US" sz="3600" b="1" dirty="0" smtClean="0"/>
          </a:p>
          <a:p>
            <a:pPr marL="0" indent="0">
              <a:spcAft>
                <a:spcPts val="1200"/>
              </a:spcAft>
              <a:buNone/>
            </a:pPr>
            <a:r>
              <a:rPr lang="en-US" sz="3600" b="1" dirty="0" smtClean="0"/>
              <a:t>Design: </a:t>
            </a:r>
            <a:r>
              <a:rPr lang="en-US" sz="3600" dirty="0" smtClean="0"/>
              <a:t>you completed this task when you used design tools to document your design and decided upon the evaluation criteria.</a:t>
            </a:r>
            <a:endParaRPr lang="en-US" sz="3600" b="1" dirty="0" smtClean="0"/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The steps yet to be completed are </a:t>
            </a:r>
            <a:r>
              <a:rPr lang="en-US" sz="3600" b="1" dirty="0" smtClean="0"/>
              <a:t>develop &amp; evaluate.</a:t>
            </a:r>
            <a:endParaRPr lang="en-US" sz="3600" dirty="0" smtClean="0"/>
          </a:p>
          <a:p>
            <a:pPr marL="0" indent="0">
              <a:spcAft>
                <a:spcPts val="1200"/>
              </a:spcAft>
              <a:buNone/>
            </a:pPr>
            <a:endParaRPr lang="en-US" sz="3600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Developing the MMOS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26962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352928" cy="5760640"/>
          </a:xfrm>
        </p:spPr>
        <p:txBody>
          <a:bodyPr>
            <a:normAutofit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When developing a solution to a project, managing files efficiently is a major objective of any team.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Poor file management can lead to time wasted through searching for files or having to redo work that has been lost/misplaced.</a:t>
            </a:r>
            <a:endParaRPr lang="en-US" sz="3600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Develop – managing files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3393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352928" cy="5760640"/>
          </a:xfrm>
        </p:spPr>
        <p:txBody>
          <a:bodyPr>
            <a:normAutofit fontScale="92500" lnSpcReduction="100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Some methods that can be </a:t>
            </a:r>
            <a:r>
              <a:rPr lang="en-US" sz="3600" dirty="0" err="1" smtClean="0"/>
              <a:t>utilised</a:t>
            </a:r>
            <a:r>
              <a:rPr lang="en-US" sz="3600" dirty="0" smtClean="0"/>
              <a:t> include: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Planning an appropriate </a:t>
            </a:r>
            <a:r>
              <a:rPr lang="en-US" sz="3600" dirty="0"/>
              <a:t>disk structure</a:t>
            </a:r>
            <a:r>
              <a:rPr lang="en-US" sz="3600" dirty="0" smtClean="0"/>
              <a:t>, including naming of files/directories.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Taking note of the file path, including absolute &amp; relative paths.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Using version control.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Using file management utilities/software.</a:t>
            </a:r>
            <a:endParaRPr lang="en-US" sz="3600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Develop – managing files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82576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352928" cy="5760640"/>
          </a:xfrm>
        </p:spPr>
        <p:txBody>
          <a:bodyPr>
            <a:normAutofit fontScale="92500" lnSpcReduction="200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Validation is an important step in the process of producing an effective solution.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It involves checking that the input data is reasonable (not necessarily accurate).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Methods of validation include: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Proof reading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Range checks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Type checks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Existence checks</a:t>
            </a:r>
            <a:endParaRPr lang="en-US" sz="3600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Develop – validating data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94738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4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352928" cy="5877272"/>
          </a:xfrm>
        </p:spPr>
        <p:txBody>
          <a:bodyPr>
            <a:normAutofit fontScale="92500" lnSpcReduction="200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Manipulating the data involves changing/altering it to produce the required information.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Methods may include: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Taking the raw data from a questionnaire and producing a chart.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Manipulating an image so its size is appropriate for a website.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Formatting a website so it is communicates the message and easy to use (</a:t>
            </a:r>
            <a:r>
              <a:rPr lang="en-US" sz="3600" dirty="0" err="1" smtClean="0"/>
              <a:t>eg</a:t>
            </a:r>
            <a:r>
              <a:rPr lang="en-US" sz="3600" dirty="0" smtClean="0"/>
              <a:t>: navigate).</a:t>
            </a:r>
            <a:endParaRPr lang="en-US" sz="3600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Develop – manipulating data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50888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980728"/>
            <a:ext cx="8352928" cy="5760640"/>
          </a:xfrm>
        </p:spPr>
        <p:txBody>
          <a:bodyPr>
            <a:normAutofit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dirty="0" smtClean="0"/>
              <a:t>Various software will be available to assist in manipulating the data: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Image/graphic editors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Video editors</a:t>
            </a:r>
          </a:p>
          <a:p>
            <a:pPr marL="571500" indent="-571500">
              <a:spcAft>
                <a:spcPts val="1200"/>
              </a:spcAft>
            </a:pPr>
            <a:r>
              <a:rPr lang="en-US" sz="3600" dirty="0" smtClean="0"/>
              <a:t>Web authoring</a:t>
            </a:r>
            <a:endParaRPr lang="en-US" sz="3600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pPr algn="ctr"/>
            <a:r>
              <a:rPr lang="en-US" dirty="0" smtClean="0"/>
              <a:t>Develop – manipulating data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56969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2716</TotalTime>
  <Words>318</Words>
  <Application>Microsoft Office PowerPoint</Application>
  <PresentationFormat>On-screen Show (4:3)</PresentationFormat>
  <Paragraphs>37</Paragraphs>
  <Slides>7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Concourse</vt:lpstr>
      <vt:lpstr>Developing the MMOS</vt:lpstr>
      <vt:lpstr>Developing the MMOS</vt:lpstr>
      <vt:lpstr>Develop – managing files</vt:lpstr>
      <vt:lpstr>Develop – managing files</vt:lpstr>
      <vt:lpstr>Develop – validating data</vt:lpstr>
      <vt:lpstr>Develop – manipulating data</vt:lpstr>
      <vt:lpstr>Develop – manipulating data</vt:lpstr>
    </vt:vector>
  </TitlesOfParts>
  <Company>Department of Education Employment and Training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System Development Life Cycle</dc:title>
  <dc:creator>KB</dc:creator>
  <cp:lastModifiedBy>Baird, Kelvin G</cp:lastModifiedBy>
  <cp:revision>253</cp:revision>
  <cp:lastPrinted>2016-04-28T02:58:12Z</cp:lastPrinted>
  <dcterms:created xsi:type="dcterms:W3CDTF">2003-10-07T23:42:24Z</dcterms:created>
  <dcterms:modified xsi:type="dcterms:W3CDTF">2017-01-12T04:47:13Z</dcterms:modified>
</cp:coreProperties>
</file>

<file path=docProps/thumbnail.jpeg>
</file>